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675" autoAdjust="0"/>
  </p:normalViewPr>
  <p:slideViewPr>
    <p:cSldViewPr>
      <p:cViewPr varScale="1">
        <p:scale>
          <a:sx n="113" d="100"/>
          <a:sy n="113" d="100"/>
        </p:scale>
        <p:origin x="-17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09B7B-A0F1-4766-8324-C66C29FAA9E5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C5B2D-1CE5-4C4A-B627-67461D8B96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57962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5B2D-1CE5-4C4A-B627-67461D8B9694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668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5B2D-1CE5-4C4A-B627-67461D8B9694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6864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F62902EF-B8B7-4718-BA4F-F72AEA9C75B3}" type="datetimeFigureOut">
              <a:rPr lang="fr-CH" smtClean="0"/>
              <a:t>14.11.2011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94C8F24C-91E5-46F2-B828-408D17F4EAF2}" type="slidenum">
              <a:rPr lang="fr-CH" smtClean="0"/>
              <a:t>‹N°›</a:t>
            </a:fld>
            <a:endParaRPr lang="fr-C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3" y="1556792"/>
            <a:ext cx="78684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r-CH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New Actros Event 2011</a:t>
            </a:r>
            <a:endParaRPr lang="fr-CH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6155" y="2967335"/>
            <a:ext cx="68716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fr-CH" sz="54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fr-CH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Lungern</a:t>
            </a:r>
            <a:r>
              <a:rPr lang="fr-CH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21.10.2011</a:t>
            </a:r>
            <a:endParaRPr lang="fr-CH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58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29485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93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6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397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68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1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53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0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95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2" y="764704"/>
            <a:ext cx="7920881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2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7533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50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1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520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2" y="90871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82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836712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63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80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22074" cy="540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33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04638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09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7" y="89220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8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9707"/>
            <a:ext cx="7892776" cy="524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754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6" y="836712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584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6149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05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6" y="908720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91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6531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74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673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8736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81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8" y="90518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18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229485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731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37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595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2" y="87419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885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588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641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" y="76470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36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8" y="764704"/>
            <a:ext cx="7920879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62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6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38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5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09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37525" cy="527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66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82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7797"/>
            <a:ext cx="8337769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9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1" y="98072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069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5" y="764704"/>
            <a:ext cx="7936033" cy="527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27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8445"/>
            <a:ext cx="4118137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45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2195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8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7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496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4032448" cy="606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003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80" y="404664"/>
            <a:ext cx="4032448" cy="606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920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14565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59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90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12120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04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476672"/>
            <a:ext cx="392659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249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27500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52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4538"/>
            <a:ext cx="7904638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08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1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00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5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74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15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89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08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18786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70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65005"/>
            <a:ext cx="3974482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882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03755"/>
            <a:ext cx="801292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52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3362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929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5" y="1056763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784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024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700336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20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40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0" y="723032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56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9" y="790187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131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6672"/>
            <a:ext cx="392659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63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" y="925157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648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7715"/>
            <a:ext cx="8012921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81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79708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06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1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079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02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1" y="84978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38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85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836712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59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4228"/>
            <a:ext cx="7920881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008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7" y="908720"/>
            <a:ext cx="779635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915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0" y="980727"/>
            <a:ext cx="7920881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39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56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70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89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20879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44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3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70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7" y="76026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2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790848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12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543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7924"/>
            <a:ext cx="7920881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207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4166023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442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20523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385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908720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63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1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019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91" y="548680"/>
            <a:ext cx="392659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500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883814" cy="524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127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70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50" y="332656"/>
            <a:ext cx="4018551" cy="6042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0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5901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59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476672"/>
            <a:ext cx="4022367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269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87" y="332656"/>
            <a:ext cx="4104456" cy="617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35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01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5" y="98072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50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848872" cy="52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98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60895"/>
            <a:ext cx="4032448" cy="606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40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57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7" y="815751"/>
            <a:ext cx="7936157" cy="527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07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43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73335"/>
            <a:ext cx="7883980" cy="524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01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49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9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81968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66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90877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53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72" y="404664"/>
            <a:ext cx="4099768" cy="616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73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2"/>
            <a:ext cx="7904641" cy="525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32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568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43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46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579789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70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776864" cy="517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995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19"/>
            <a:ext cx="7704856" cy="512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3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3819"/>
            <a:ext cx="7788684" cy="517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58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658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93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8" y="961171"/>
            <a:ext cx="7775293" cy="517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746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1" y="76470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85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980726"/>
            <a:ext cx="7904641" cy="525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31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21" y="332656"/>
            <a:ext cx="4032448" cy="606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25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90463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6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0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1"/>
            <a:ext cx="7902524" cy="525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723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20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908720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36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20881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778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7" y="867131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59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503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75928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89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88071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670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521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20879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20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92696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70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59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1127"/>
            <a:ext cx="7920881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79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4118138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9" y="764704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95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6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57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56981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38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336"/>
            <a:ext cx="4248472" cy="638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1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3" y="764704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001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7787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45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46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21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6" y="836712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00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8" y="90871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81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5" y="908720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47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79635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7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0" y="908719"/>
            <a:ext cx="7904638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154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04639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8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801292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74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75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458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" y="900997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021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3" y="908720"/>
            <a:ext cx="7904638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79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37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4032448" cy="606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06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6672"/>
            <a:ext cx="397448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76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58" y="404664"/>
            <a:ext cx="4022367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852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16028" cy="526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72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2851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264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29487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95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04640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25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21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12056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216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9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94656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669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45728"/>
            <a:ext cx="392659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693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4640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53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5757" cy="525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91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46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15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12120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31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45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9" y="883981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28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052736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95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14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908720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61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3" y="95154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440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613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07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0463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050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95483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913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12120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07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" y="836712"/>
            <a:ext cx="7920881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4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1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70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979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47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5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6" y="947605"/>
            <a:ext cx="7920880" cy="526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320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19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34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77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1244"/>
            <a:ext cx="7920880" cy="52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11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84312"/>
            <a:ext cx="7920882" cy="526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86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9046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12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149</TotalTime>
  <Words>9</Words>
  <Application>Microsoft Office PowerPoint</Application>
  <PresentationFormat>Affichage à l'écran (4:3)</PresentationFormat>
  <Paragraphs>5</Paragraphs>
  <Slides>199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199</vt:i4>
      </vt:variant>
    </vt:vector>
  </HeadingPairs>
  <TitlesOfParts>
    <vt:vector size="200" baseType="lpstr">
      <vt:lpstr>Mylar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Pierre Steulet 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16</cp:revision>
  <dcterms:created xsi:type="dcterms:W3CDTF">2011-11-14T09:28:59Z</dcterms:created>
  <dcterms:modified xsi:type="dcterms:W3CDTF">2011-11-14T13:15:50Z</dcterms:modified>
</cp:coreProperties>
</file>